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1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75A5"/>
    <a:srgbClr val="227DAB"/>
    <a:srgbClr val="1971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7" d="100"/>
          <a:sy n="77" d="100"/>
        </p:scale>
        <p:origin x="91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C7644-3D52-4046-88A6-9826E16B1184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877D1-E68E-4936-9270-4AA2235C4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179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877D1-E68E-4936-9270-4AA2235C42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347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877D1-E68E-4936-9270-4AA2235C424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54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877D1-E68E-4936-9270-4AA2235C424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371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877D1-E68E-4936-9270-4AA2235C42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231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6F2C-DF56-4B11-A722-7A94DF578180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18C1-01C0-4EEA-9C86-5490DCF0B3A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784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6F2C-DF56-4B11-A722-7A94DF578180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18C1-01C0-4EEA-9C86-5490DCF0B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74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6F2C-DF56-4B11-A722-7A94DF578180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18C1-01C0-4EEA-9C86-5490DCF0B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78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6F2C-DF56-4B11-A722-7A94DF578180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18C1-01C0-4EEA-9C86-5490DCF0B3A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7364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6F2C-DF56-4B11-A722-7A94DF578180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18C1-01C0-4EEA-9C86-5490DCF0B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165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6F2C-DF56-4B11-A722-7A94DF578180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18C1-01C0-4EEA-9C86-5490DCF0B3A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0537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6F2C-DF56-4B11-A722-7A94DF578180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18C1-01C0-4EEA-9C86-5490DCF0B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103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6F2C-DF56-4B11-A722-7A94DF578180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18C1-01C0-4EEA-9C86-5490DCF0B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58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6F2C-DF56-4B11-A722-7A94DF578180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18C1-01C0-4EEA-9C86-5490DCF0B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54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6F2C-DF56-4B11-A722-7A94DF578180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18C1-01C0-4EEA-9C86-5490DCF0B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10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6F2C-DF56-4B11-A722-7A94DF578180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18C1-01C0-4EEA-9C86-5490DCF0B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61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6F2C-DF56-4B11-A722-7A94DF578180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18C1-01C0-4EEA-9C86-5490DCF0B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73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6F2C-DF56-4B11-A722-7A94DF578180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18C1-01C0-4EEA-9C86-5490DCF0B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598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6F2C-DF56-4B11-A722-7A94DF578180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18C1-01C0-4EEA-9C86-5490DCF0B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91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6F2C-DF56-4B11-A722-7A94DF578180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18C1-01C0-4EEA-9C86-5490DCF0B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92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6F2C-DF56-4B11-A722-7A94DF578180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18C1-01C0-4EEA-9C86-5490DCF0B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45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6F2C-DF56-4B11-A722-7A94DF578180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18C1-01C0-4EEA-9C86-5490DCF0B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580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16C6F2C-DF56-4B11-A722-7A94DF578180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48B18C1-01C0-4EEA-9C86-5490DCF0B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487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about.netflix.com/en" TargetMode="Externa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adage.com/creativity/work/netflix-launches-one-story-away-new-global-brand-campaign/2379391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about.netflix.com/e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adage.com/creativity/work/netflix-launches-one-story-away-new-global-brand-campaign/2379391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A1BF5-E04C-44B4-0261-C9A8640098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1842796"/>
            <a:ext cx="7106849" cy="1586204"/>
          </a:xfrm>
        </p:spPr>
        <p:txBody>
          <a:bodyPr>
            <a:normAutofit/>
          </a:bodyPr>
          <a:lstStyle/>
          <a:p>
            <a:r>
              <a:rPr lang="en-US" sz="6000"/>
              <a:t>Netflix’s brand</a:t>
            </a:r>
            <a:endParaRPr lang="en-US" sz="6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9B5F54-1E1B-6964-0239-57A6F03802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3727580"/>
            <a:ext cx="2926735" cy="723122"/>
          </a:xfrm>
        </p:spPr>
        <p:txBody>
          <a:bodyPr>
            <a:norm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Sophia Considine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934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EB90296-CFE0-401D-9CA3-32966EC4F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8C9B4EE-7611-4ED9-B356-7BDD377C3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A4F266A-F2F7-47CD-8BBC-E3777E982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D69C80-8919-4A32-B897-F2A21F940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427B072-CC5B-481B-9719-8CD4C5444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609862E-48F9-45AC-8D44-67A0268A7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97986E7-0E3C-4F64-886E-935DDCB83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773033" y="1420238"/>
            <a:ext cx="4415786" cy="4751961"/>
            <a:chOff x="9206969" y="2963333"/>
            <a:chExt cx="2981858" cy="3208867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903D17F-F79E-40E5-9563-A1CFFCC06A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2">
                  <a:lumMod val="75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A5D5775-627F-4588-82B3-905EDF231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2">
                  <a:lumMod val="75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D7F2A20-5DE4-4BC0-91EA-5FFE33A4D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2">
                  <a:lumMod val="75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D536BA0-56C7-429C-B41E-B5724F0CD4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2">
                  <a:lumMod val="75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F15726F-71BE-4007-B9B6-0A1AA0D520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2">
                  <a:lumMod val="75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36DD0D8-14F2-2343-809E-C0B244E48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685799"/>
            <a:ext cx="8420877" cy="2971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Netflix overview</a:t>
            </a:r>
          </a:p>
        </p:txBody>
      </p:sp>
    </p:spTree>
    <p:extLst>
      <p:ext uri="{BB962C8B-B14F-4D97-AF65-F5344CB8AC3E}">
        <p14:creationId xmlns:p14="http://schemas.microsoft.com/office/powerpoint/2010/main" val="1076318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EF759C-16F7-CF56-F97E-E741B304CC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01" y="569165"/>
            <a:ext cx="4932815" cy="571966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ABOUT NETFLIX:</a:t>
            </a:r>
          </a:p>
          <a:p>
            <a:r>
              <a:rPr lang="en-US" dirty="0">
                <a:solidFill>
                  <a:schemeClr val="tx1"/>
                </a:solidFill>
              </a:rPr>
              <a:t>Netflix is a streaming service company first founded in 1998 by Reed Hastings and Marc Randolph, originally as a DVD delivery rental subscription service. Now, it has over 200 million subscribers, offering an ad-free subscription and one with ads for a lower cost. They stream in over 30 languages and 190 countries.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THE BRAND:</a:t>
            </a:r>
          </a:p>
          <a:p>
            <a:r>
              <a:rPr lang="en-US" dirty="0">
                <a:solidFill>
                  <a:schemeClr val="tx1"/>
                </a:solidFill>
              </a:rPr>
              <a:t>“Stories move us. They make us feel more emotion, see new perspectives, and bring us closer to each other.”</a:t>
            </a:r>
          </a:p>
          <a:p>
            <a:r>
              <a:rPr lang="en-US" dirty="0">
                <a:solidFill>
                  <a:schemeClr val="tx1"/>
                </a:solidFill>
              </a:rPr>
              <a:t>	- </a:t>
            </a:r>
            <a:r>
              <a:rPr lang="en-US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About Netflix - Homepage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EBEB667-40E0-65EA-8ABA-DD41DC668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881" y="2268453"/>
            <a:ext cx="5996119" cy="400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373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0CD27-9CF4-F808-089F-3672CDA08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1572008"/>
            <a:ext cx="8534400" cy="3008722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Netflix anthem 2021:</a:t>
            </a: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“One story away”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B829D8-271F-9799-1942-1F502F87DCC9}"/>
              </a:ext>
            </a:extLst>
          </p:cNvPr>
          <p:cNvSpPr txBox="1"/>
          <p:nvPr/>
        </p:nvSpPr>
        <p:spPr>
          <a:xfrm>
            <a:off x="3404118" y="2614704"/>
            <a:ext cx="5383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https://adage.com/creativity/work/netflix-launches-one-story-away-new-global-brand-campaign/2379391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0758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E6CAB-3630-53B2-FF83-14C44A4A3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643" y="666312"/>
            <a:ext cx="4757357" cy="1069139"/>
          </a:xfrm>
        </p:spPr>
        <p:txBody>
          <a:bodyPr>
            <a:normAutofit/>
          </a:bodyPr>
          <a:lstStyle/>
          <a:p>
            <a:r>
              <a:rPr lang="en-US" sz="4400" dirty="0"/>
              <a:t>Is it on-brand?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A6BC4C-2167-168B-68C6-6860DE475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32063" y="3437747"/>
            <a:ext cx="3059185" cy="2324971"/>
          </a:xfrm>
        </p:spPr>
        <p:txBody>
          <a:bodyPr>
            <a:norm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2600" dirty="0">
                <a:solidFill>
                  <a:schemeClr val="tx1"/>
                </a:solidFill>
              </a:rPr>
              <a:t>Stories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2600" dirty="0">
                <a:solidFill>
                  <a:schemeClr val="tx1"/>
                </a:solidFill>
              </a:rPr>
              <a:t>Emotion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2600" dirty="0">
                <a:solidFill>
                  <a:schemeClr val="tx1"/>
                </a:solidFill>
              </a:rPr>
              <a:t>Perspectives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2600" dirty="0">
                <a:solidFill>
                  <a:schemeClr val="tx1"/>
                </a:solidFill>
              </a:rPr>
              <a:t>Together</a:t>
            </a:r>
          </a:p>
        </p:txBody>
      </p:sp>
      <p:pic>
        <p:nvPicPr>
          <p:cNvPr id="5" name="Picture 4" descr="A black and white text&#10;&#10;Description automatically generated">
            <a:extLst>
              <a:ext uri="{FF2B5EF4-FFF2-40B4-BE49-F238E27FC236}">
                <a16:creationId xmlns:a16="http://schemas.microsoft.com/office/drawing/2014/main" id="{BFC01158-4C6B-9149-D916-251A73C42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750" y="2179243"/>
            <a:ext cx="5572950" cy="249951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F98C63-C159-25A7-4A23-27B61BB9870F}"/>
              </a:ext>
            </a:extLst>
          </p:cNvPr>
          <p:cNvSpPr txBox="1"/>
          <p:nvPr/>
        </p:nvSpPr>
        <p:spPr>
          <a:xfrm>
            <a:off x="9385925" y="4734743"/>
            <a:ext cx="269037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Credit: </a:t>
            </a:r>
            <a:r>
              <a:rPr lang="en-US" sz="12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About Netflix - Homepage</a:t>
            </a:r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BC307-FA5A-63C4-D525-01135270D081}"/>
              </a:ext>
            </a:extLst>
          </p:cNvPr>
          <p:cNvSpPr txBox="1"/>
          <p:nvPr/>
        </p:nvSpPr>
        <p:spPr>
          <a:xfrm>
            <a:off x="2491273" y="2289838"/>
            <a:ext cx="1940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Yes!</a:t>
            </a:r>
          </a:p>
        </p:txBody>
      </p:sp>
    </p:spTree>
    <p:extLst>
      <p:ext uri="{BB962C8B-B14F-4D97-AF65-F5344CB8AC3E}">
        <p14:creationId xmlns:p14="http://schemas.microsoft.com/office/powerpoint/2010/main" val="544693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4000">
              <a:schemeClr val="bg1"/>
            </a:gs>
            <a:gs pos="100000">
              <a:schemeClr val="bg2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70428E5-B33C-D2DC-C000-1C07C5D8C5AF}"/>
              </a:ext>
            </a:extLst>
          </p:cNvPr>
          <p:cNvCxnSpPr>
            <a:cxnSpLocks/>
          </p:cNvCxnSpPr>
          <p:nvPr/>
        </p:nvCxnSpPr>
        <p:spPr>
          <a:xfrm>
            <a:off x="10747" y="2386304"/>
            <a:ext cx="8431971" cy="0"/>
          </a:xfrm>
          <a:prstGeom prst="line">
            <a:avLst/>
          </a:prstGeom>
          <a:ln>
            <a:solidFill>
              <a:srgbClr val="FF0000">
                <a:alpha val="60000"/>
              </a:srgb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0AA4F2B-CD02-991B-B768-097F8F964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6733" y="569424"/>
            <a:ext cx="7965267" cy="1134453"/>
          </a:xfrm>
        </p:spPr>
        <p:txBody>
          <a:bodyPr>
            <a:normAutofit/>
          </a:bodyPr>
          <a:lstStyle/>
          <a:p>
            <a:r>
              <a:rPr lang="en-US" sz="4400" dirty="0"/>
              <a:t>EMOTIONAL CONNECTION?</a:t>
            </a:r>
          </a:p>
        </p:txBody>
      </p:sp>
      <p:sp>
        <p:nvSpPr>
          <p:cNvPr id="11" name="Heart 10">
            <a:extLst>
              <a:ext uri="{FF2B5EF4-FFF2-40B4-BE49-F238E27FC236}">
                <a16:creationId xmlns:a16="http://schemas.microsoft.com/office/drawing/2014/main" id="{B7197350-2DF2-6281-E983-3749C756F67D}"/>
              </a:ext>
            </a:extLst>
          </p:cNvPr>
          <p:cNvSpPr/>
          <p:nvPr/>
        </p:nvSpPr>
        <p:spPr>
          <a:xfrm>
            <a:off x="7990770" y="1950098"/>
            <a:ext cx="903896" cy="872412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 descr="3">
            <a:extLst>
              <a:ext uri="{FF2B5EF4-FFF2-40B4-BE49-F238E27FC236}">
                <a16:creationId xmlns:a16="http://schemas.microsoft.com/office/drawing/2014/main" id="{D7AB375D-689B-8A3A-C017-3D2E3AA9B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10" y="2680060"/>
            <a:ext cx="5145087" cy="3429529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9BFE904-54F2-9246-4ADB-1D01498342CA}"/>
              </a:ext>
            </a:extLst>
          </p:cNvPr>
          <p:cNvSpPr txBox="1"/>
          <p:nvPr/>
        </p:nvSpPr>
        <p:spPr>
          <a:xfrm>
            <a:off x="93310" y="6157688"/>
            <a:ext cx="514508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Credit: </a:t>
            </a:r>
            <a:r>
              <a:rPr lang="en-US" sz="12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Netflix Launches 'One Story Away,' a New Global Brand Campaign | Ad Age</a:t>
            </a:r>
            <a:r>
              <a:rPr lang="en-US" sz="1200" dirty="0"/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ABA6E3-E6FC-7E5F-807D-6F6B346C2C08}"/>
              </a:ext>
            </a:extLst>
          </p:cNvPr>
          <p:cNvSpPr txBox="1"/>
          <p:nvPr/>
        </p:nvSpPr>
        <p:spPr>
          <a:xfrm>
            <a:off x="7472334" y="2876011"/>
            <a:ext cx="1940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Yes!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D59066-B8AB-D33B-2C62-16DA75E606B5}"/>
              </a:ext>
            </a:extLst>
          </p:cNvPr>
          <p:cNvSpPr txBox="1"/>
          <p:nvPr/>
        </p:nvSpPr>
        <p:spPr>
          <a:xfrm>
            <a:off x="6512024" y="3733104"/>
            <a:ext cx="38613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2000" dirty="0"/>
              <a:t>Music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2000" dirty="0"/>
              <a:t>Voiceover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2000" dirty="0"/>
              <a:t>Scenes from their movies / shows / documentaries</a:t>
            </a:r>
          </a:p>
        </p:txBody>
      </p:sp>
    </p:spTree>
    <p:extLst>
      <p:ext uri="{BB962C8B-B14F-4D97-AF65-F5344CB8AC3E}">
        <p14:creationId xmlns:p14="http://schemas.microsoft.com/office/powerpoint/2010/main" val="690382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BC825-83F8-F826-40B3-91536AEDE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415936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Social media</a:t>
            </a:r>
          </a:p>
        </p:txBody>
      </p:sp>
    </p:spTree>
    <p:extLst>
      <p:ext uri="{BB962C8B-B14F-4D97-AF65-F5344CB8AC3E}">
        <p14:creationId xmlns:p14="http://schemas.microsoft.com/office/powerpoint/2010/main" val="2200320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4D91-D639-D5F9-80FE-EBC33A390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19129" y="129885"/>
            <a:ext cx="2264272" cy="901729"/>
          </a:xfrm>
        </p:spPr>
        <p:txBody>
          <a:bodyPr/>
          <a:lstStyle/>
          <a:p>
            <a:r>
              <a:rPr lang="en-US" sz="2400" dirty="0"/>
              <a:t>Instagram: </a:t>
            </a:r>
          </a:p>
          <a:p>
            <a:r>
              <a:rPr lang="en-US" sz="2400" dirty="0"/>
              <a:t>33M followers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D6BDBD-C330-FBC6-BDE7-ED1101816D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36" y="245954"/>
            <a:ext cx="2397758" cy="797527"/>
          </a:xfrm>
        </p:spPr>
        <p:txBody>
          <a:bodyPr/>
          <a:lstStyle/>
          <a:p>
            <a:r>
              <a:rPr lang="en-US" sz="2400" dirty="0"/>
              <a:t>Facebook:</a:t>
            </a:r>
          </a:p>
          <a:p>
            <a:r>
              <a:rPr lang="en-US" sz="2400" dirty="0"/>
              <a:t>101M followers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B17F1E0-60B9-271D-F6F4-68549A5DA657}"/>
              </a:ext>
            </a:extLst>
          </p:cNvPr>
          <p:cNvSpPr txBox="1">
            <a:spLocks/>
          </p:cNvSpPr>
          <p:nvPr/>
        </p:nvSpPr>
        <p:spPr>
          <a:xfrm>
            <a:off x="2062579" y="5624002"/>
            <a:ext cx="2628260" cy="8954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800" b="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Twitter (X): </a:t>
            </a:r>
          </a:p>
          <a:p>
            <a:r>
              <a:rPr lang="en-US" sz="2400" dirty="0"/>
              <a:t>22.5M followers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496B2D5-17C4-22E5-9D8C-C74206A8E0D9}"/>
              </a:ext>
            </a:extLst>
          </p:cNvPr>
          <p:cNvSpPr txBox="1"/>
          <p:nvPr/>
        </p:nvSpPr>
        <p:spPr>
          <a:xfrm>
            <a:off x="7213196" y="5679690"/>
            <a:ext cx="2481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TikTok: </a:t>
            </a:r>
          </a:p>
          <a:p>
            <a:r>
              <a:rPr lang="en-US" sz="2400" dirty="0"/>
              <a:t>36.9M followers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F88944F-CF35-3D62-67CF-B555990F5E2B}"/>
              </a:ext>
            </a:extLst>
          </p:cNvPr>
          <p:cNvSpPr txBox="1"/>
          <p:nvPr/>
        </p:nvSpPr>
        <p:spPr>
          <a:xfrm>
            <a:off x="4469873" y="165252"/>
            <a:ext cx="27549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YouTube: </a:t>
            </a:r>
          </a:p>
          <a:p>
            <a:r>
              <a:rPr lang="en-US" sz="2400" dirty="0"/>
              <a:t>27.6M subscribers</a:t>
            </a:r>
          </a:p>
        </p:txBody>
      </p:sp>
      <p:pic>
        <p:nvPicPr>
          <p:cNvPr id="7" name="Picture 6" descr="A screen shot of a social media post&#10;&#10;Description automatically generated">
            <a:extLst>
              <a:ext uri="{FF2B5EF4-FFF2-40B4-BE49-F238E27FC236}">
                <a16:creationId xmlns:a16="http://schemas.microsoft.com/office/drawing/2014/main" id="{D0DF6A21-774A-BEC4-D928-72C334F9A3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0147"/>
            <a:ext cx="2062579" cy="385189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2" name="Picture 11" descr="A screenshot of a social media account&#10;&#10;Description automatically generated">
            <a:extLst>
              <a:ext uri="{FF2B5EF4-FFF2-40B4-BE49-F238E27FC236}">
                <a16:creationId xmlns:a16="http://schemas.microsoft.com/office/drawing/2014/main" id="{65A6D03E-7523-E1B9-A204-158A9C7547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579" y="1090147"/>
            <a:ext cx="2397758" cy="443073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" name="Picture 9" descr="A screenshot of a phone&#10;&#10;Description automatically generated">
            <a:extLst>
              <a:ext uri="{FF2B5EF4-FFF2-40B4-BE49-F238E27FC236}">
                <a16:creationId xmlns:a16="http://schemas.microsoft.com/office/drawing/2014/main" id="{56FAE6EB-570C-254F-5D88-BC3D8EF896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"/>
          <a:stretch/>
        </p:blipFill>
        <p:spPr>
          <a:xfrm>
            <a:off x="4469873" y="1099374"/>
            <a:ext cx="2596534" cy="476407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" name="Picture 3" descr="A screenshot of a social media account&#10;&#10;Description automatically generated">
            <a:extLst>
              <a:ext uri="{FF2B5EF4-FFF2-40B4-BE49-F238E27FC236}">
                <a16:creationId xmlns:a16="http://schemas.microsoft.com/office/drawing/2014/main" id="{9DDDEFEA-BA66-C113-9C45-72A81DC9B4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407" y="1099374"/>
            <a:ext cx="2628260" cy="446130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4" name="Picture 1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36CD7B3C-4858-E851-A60F-C269EAF065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530" y="1090147"/>
            <a:ext cx="2481470" cy="4924764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045592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4F9F1-E32D-FBF8-0E16-4907BFE50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175" y="1649099"/>
            <a:ext cx="4904825" cy="1507067"/>
          </a:xfrm>
        </p:spPr>
        <p:txBody>
          <a:bodyPr>
            <a:normAutofit/>
          </a:bodyPr>
          <a:lstStyle/>
          <a:p>
            <a:r>
              <a:rPr lang="en-US" sz="4400" dirty="0"/>
              <a:t>Thank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9188F0-FCD7-42CA-1077-1295C90AC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01835"/>
            <a:ext cx="12192000" cy="143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728865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289</TotalTime>
  <Words>202</Words>
  <Application>Microsoft Office PowerPoint</Application>
  <PresentationFormat>Widescreen</PresentationFormat>
  <Paragraphs>40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Century Gothic</vt:lpstr>
      <vt:lpstr>Wingdings</vt:lpstr>
      <vt:lpstr>Wingdings 3</vt:lpstr>
      <vt:lpstr>Slice</vt:lpstr>
      <vt:lpstr>Netflix’s brand</vt:lpstr>
      <vt:lpstr>Netflix overview</vt:lpstr>
      <vt:lpstr>PowerPoint Presentation</vt:lpstr>
      <vt:lpstr>Netflix anthem 2021:   “One story away”</vt:lpstr>
      <vt:lpstr>Is it on-brand?</vt:lpstr>
      <vt:lpstr>EMOTIONAL CONNECTION?</vt:lpstr>
      <vt:lpstr>Social media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Netflix’s brand</dc:title>
  <dc:creator>Considine, Sophia J</dc:creator>
  <cp:lastModifiedBy>Considine, Sophia J</cp:lastModifiedBy>
  <cp:revision>7</cp:revision>
  <dcterms:created xsi:type="dcterms:W3CDTF">2024-01-23T03:17:12Z</dcterms:created>
  <dcterms:modified xsi:type="dcterms:W3CDTF">2024-01-31T04:25:32Z</dcterms:modified>
</cp:coreProperties>
</file>